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Title Slide</a:t>
            </a:r>
          </a:p>
        </p:txBody>
      </p:sp>
      <p:sp>
        <p:nvSpPr>
          <p:cNvPr id="3" name="Subtitle 2"/>
          <p:cNvSpPr>
            <a:spLocks noGrp="1"/>
          </p:cNvSpPr>
          <p:nvPr>
            <p:ph type="subTitle" idx="1"/>
          </p:nvPr>
        </p:nvSpPr>
        <p:spPr/>
        <p:txBody>
          <a:bodyPr/>
          <a:lstStyle/>
          <a:p>
            <a:r>
              <a:t>Introduction to Apitherapy and Its Scientific Basis</a:t>
            </a:r>
          </a:p>
          <a:p>
            <a:r>
              <a:t>Assignment Presentation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Apitherapy?</a:t>
            </a:r>
          </a:p>
        </p:txBody>
      </p:sp>
      <p:sp>
        <p:nvSpPr>
          <p:cNvPr id="3" name="Content Placeholder 2"/>
          <p:cNvSpPr>
            <a:spLocks noGrp="1"/>
          </p:cNvSpPr>
          <p:nvPr>
            <p:ph idx="1"/>
          </p:nvPr>
        </p:nvSpPr>
        <p:spPr/>
        <p:txBody>
          <a:bodyPr/>
          <a:lstStyle/>
          <a:p>
            <a:r>
              <a:t>Apitherapy is the use of bee products such as honey, propolis, royal jelly, pollen, and bee venom for medicinal purposes. It has been used in traditional medicine for centuries and is now studied scientifically.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History of Apitherapy</a:t>
            </a:r>
          </a:p>
        </p:txBody>
      </p:sp>
      <p:sp>
        <p:nvSpPr>
          <p:cNvPr id="3" name="Content Placeholder 2"/>
          <p:cNvSpPr>
            <a:spLocks noGrp="1"/>
          </p:cNvSpPr>
          <p:nvPr>
            <p:ph idx="1"/>
          </p:nvPr>
        </p:nvSpPr>
        <p:spPr/>
        <p:txBody>
          <a:bodyPr/>
          <a:lstStyle/>
          <a:p>
            <a:r>
              <a:t>Apitherapy has roots in ancient civilizations such as Egypt, China, and Greece. Traditional healers used honey and bee products to treat wounds, infections, and diseases.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Major Bee Products Used in Apitherapy</a:t>
            </a:r>
          </a:p>
        </p:txBody>
      </p:sp>
      <p:sp>
        <p:nvSpPr>
          <p:cNvPr id="3" name="Content Placeholder 2"/>
          <p:cNvSpPr>
            <a:spLocks noGrp="1"/>
          </p:cNvSpPr>
          <p:nvPr>
            <p:ph idx="1"/>
          </p:nvPr>
        </p:nvSpPr>
        <p:spPr/>
        <p:txBody>
          <a:bodyPr/>
          <a:lstStyle/>
          <a:p>
            <a:r>
              <a:t>Important bee products include honey, propolis, royal jelly, bee pollen, beeswax, and bee venom. Each product contains bioactive compounds that provide therapeutic benefits.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Scientific Basis of Apitherapy</a:t>
            </a:r>
          </a:p>
        </p:txBody>
      </p:sp>
      <p:sp>
        <p:nvSpPr>
          <p:cNvPr id="3" name="Content Placeholder 2"/>
          <p:cNvSpPr>
            <a:spLocks noGrp="1"/>
          </p:cNvSpPr>
          <p:nvPr>
            <p:ph idx="1"/>
          </p:nvPr>
        </p:nvSpPr>
        <p:spPr/>
        <p:txBody>
          <a:bodyPr/>
          <a:lstStyle/>
          <a:p>
            <a:r>
              <a:t>Scientific research shows that bee products contain antioxidants, enzymes, vitamins, and antimicrobial compounds. These components help fight bacteria, reduce inflammation, and support immunity.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Health Benefits of Bee Products</a:t>
            </a:r>
          </a:p>
        </p:txBody>
      </p:sp>
      <p:sp>
        <p:nvSpPr>
          <p:cNvPr id="3" name="Content Placeholder 2"/>
          <p:cNvSpPr>
            <a:spLocks noGrp="1"/>
          </p:cNvSpPr>
          <p:nvPr>
            <p:ph idx="1"/>
          </p:nvPr>
        </p:nvSpPr>
        <p:spPr/>
        <p:txBody>
          <a:bodyPr/>
          <a:lstStyle/>
          <a:p>
            <a:r>
              <a:t>Honey helps in wound healing and cough relief. Propolis supports immune health. Royal jelly provides nutrients and antioxidants. Bee pollen improves energy and nutrition.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Modern Research and Applications</a:t>
            </a:r>
          </a:p>
        </p:txBody>
      </p:sp>
      <p:sp>
        <p:nvSpPr>
          <p:cNvPr id="3" name="Content Placeholder 2"/>
          <p:cNvSpPr>
            <a:spLocks noGrp="1"/>
          </p:cNvSpPr>
          <p:nvPr>
            <p:ph idx="1"/>
          </p:nvPr>
        </p:nvSpPr>
        <p:spPr/>
        <p:txBody>
          <a:bodyPr/>
          <a:lstStyle/>
          <a:p>
            <a:r>
              <a:t>Scientists are studying bee products for use in modern medicine. They are used in nutraceuticals, cosmetics, and pharmaceutical research.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Challenges and Safety</a:t>
            </a:r>
          </a:p>
        </p:txBody>
      </p:sp>
      <p:sp>
        <p:nvSpPr>
          <p:cNvPr id="3" name="Content Placeholder 2"/>
          <p:cNvSpPr>
            <a:spLocks noGrp="1"/>
          </p:cNvSpPr>
          <p:nvPr>
            <p:ph idx="1"/>
          </p:nvPr>
        </p:nvSpPr>
        <p:spPr/>
        <p:txBody>
          <a:bodyPr/>
          <a:lstStyle/>
          <a:p>
            <a:r>
              <a:t>Some people may have allergies to bee products. Proper dosage and clinical research are necessary to ensure safety and effectiveness.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Conclusion</a:t>
            </a:r>
          </a:p>
        </p:txBody>
      </p:sp>
      <p:sp>
        <p:nvSpPr>
          <p:cNvPr id="3" name="Content Placeholder 2"/>
          <p:cNvSpPr>
            <a:spLocks noGrp="1"/>
          </p:cNvSpPr>
          <p:nvPr>
            <p:ph idx="1"/>
          </p:nvPr>
        </p:nvSpPr>
        <p:spPr/>
        <p:txBody>
          <a:bodyPr/>
          <a:lstStyle/>
          <a:p>
            <a:r>
              <a:t>Apitherapy combines traditional knowledge with modern scientific research. Bee products have significant potential for natural healthcare and future medical applications.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